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C300CC4-2A9B-DD4C-8502-BFB498A50CD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B4ED9E-80FA-8A43-AB71-C5B0484CDD5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E6F33CA6-238F-974A-8061-D9817E790ED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C877398-2274-6742-9A03-CCD8BFB14A5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BD9B3CD4-4551-1D4D-BFC1-F3CEDC4DBE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92A3CD9-25D5-C74F-A2DF-F7EF87240D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91FC805-81BC-7841-B182-B139F53CFD2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8B87BCB-07EA-9642-BB14-3E678B0129F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919496E-F2F7-FA46-AC5F-E6B906853CB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C180F975-4A47-2D4D-9F4E-EEF0672A37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DB06147C-6305-9D45-AA54-4E58FE8AFE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A0A2A05C-E86D-834B-B8BF-295AAFEDEA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305CC1B4-0842-3143-A537-6E8A626C9B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1A4749E-E6EA-F041-A301-D71ED73D15B6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6B0209F5-BCA7-8543-B118-438C94277E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B274B00-583D-1D45-B700-FB6F052224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3265FC00-AA26-8B47-A2FE-BB03EBE10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EDC88DEB-E0BE-7C44-886C-627723DF26DC}" type="slidenum">
              <a:rPr kumimoji="0" lang="en-US" altLang="ja-JP" sz="1200" smtClean="0"/>
              <a:pPr/>
              <a:t>2</a:t>
            </a:fld>
            <a:endParaRPr kumimoji="0" lang="en-US" altLang="ja-JP" sz="12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2AE64D56-F005-FC48-8792-75B51E0CDA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88763C1-FEE4-AD49-9541-A9001F9C30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A5D2A2E-3625-334A-838A-538E6948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019F61-3C9D-374E-81A4-D84B1378F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32A29B-6238-A54B-8555-074228FB3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69BB7-7C77-844D-A445-0E8B6438B9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072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229E77-350D-2F4E-BB6A-54E6DEA68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9883CF-B12E-0344-84E5-F002F38D8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6346A4-8308-9742-9159-4F3D46B80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C9C04-B73E-F94A-A887-B4DC9F23FC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916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17A0ACF-B616-734B-BD4A-1A4A38E00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4EA8328-46C9-0F4B-9249-BB3CC2E0A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162B4B-770B-BA40-9A26-2F95CB182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EB09D-C06A-DA4A-B1B8-984414783C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685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462D7DB-3855-D44E-A31E-1B4EAE922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7822196-0799-AA4D-9AD5-D7C10CBEC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2005DB-BB9C-884D-9409-818582B3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34C20-717A-2C4C-949D-E40D2FBD6C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3529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C0236AD-589E-0F47-9856-A67271768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CFC5922-B98C-B441-A27B-035AC7A7B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037B3A-DB7F-0745-9199-5D2578B33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EF6C7-8C8A-BB4A-8AB0-369E59D847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2873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F4E905F-E510-C343-ABB1-940ECFB20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FFA4D59-25EB-1D48-ABB3-A79FC9BC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43705E1-5CA3-5346-AABC-5D45A11A5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F2F9A-33FB-8541-824A-AB6E3407F5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4531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CDCB47E-7289-B249-82FB-7B163F677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A24A75A-E1AB-4F41-93AE-216851914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DC017E4-DD09-FD46-BE87-926218532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07D2F-A41C-9947-91B6-8EE5D7695D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141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A2EAA69-322C-D44E-A8E0-5FC667637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EC70B96-10EC-B349-80D8-9975BAA46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9C2A48F-DB6A-7B4C-86CA-6BA691F40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0E162-98A3-E549-AC2B-4926B00488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1012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1D71507-2085-C846-B174-A0A7E989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DCB2AAF-B82D-1B47-B2FF-0B0DA6DC8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E879AB0-6EE0-9C4F-A0DD-E537C102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05C29-3773-A148-8C5C-5F77F53828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284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2A99E87-6D01-FC49-A423-8B1AB1B20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94DF986-AE83-2E43-A147-A26FA5A7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634D3AB-B141-B147-BF2C-1B5A511AF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93731-2A16-574B-99AB-C051F0C134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8851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414B3B5-83B8-FB40-AD6D-6D59EA8AD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6286228-0746-3A49-B1AC-2323E7EB4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28728CF-58A0-9A4A-B57A-B41416695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DA463-92D0-A64E-94C8-F3B26D45D7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444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3304091-75E5-3540-98ED-F603F93BEB6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BDBB558-EBD3-5B49-81C5-1875D104AC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2CB97B-8A53-BE49-874D-050ECF3F4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ABE52C4-5716-5A4C-84BF-69381FE63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9C70E1-FD82-004D-98E9-156031A09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57CDD5A-F3C1-E64E-AC79-7BC2C4175F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28EB5085-C2EA-874B-BCF7-2D0FDD525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25" y="1198563"/>
            <a:ext cx="7772400" cy="21431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ja-JP" altLang="en-US" b="1">
                <a:latin typeface="Arial" panose="020B0604020202020204" pitchFamily="34" charset="0"/>
                <a:ea typeface="ＭＳ Ｐゴシック" panose="020B0600070205080204" pitchFamily="34" charset="-128"/>
              </a:rPr>
              <a:t>日本補体学会</a:t>
            </a:r>
            <a:br>
              <a:rPr lang="en-US" altLang="ja-JP" b="1" dirty="0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ja-JP" altLang="en-US" b="1">
                <a:latin typeface="Arial" panose="020B0604020202020204" pitchFamily="34" charset="0"/>
                <a:ea typeface="ＭＳ Ｐゴシック" panose="020B0600070205080204" pitchFamily="34" charset="-128"/>
              </a:rPr>
              <a:t>ＣＯ Ｉ 開示</a:t>
            </a:r>
            <a:br>
              <a:rPr lang="en-US" altLang="ja-JP" sz="3600" b="1" dirty="0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ja-JP" altLang="en-US" sz="1400" b="1">
                <a:latin typeface="Arial" panose="020B0604020202020204" pitchFamily="34" charset="0"/>
                <a:ea typeface="ＭＳ Ｐゴシック" panose="020B0600070205080204" pitchFamily="34" charset="-128"/>
              </a:rPr>
              <a:t>　</a:t>
            </a:r>
            <a:br>
              <a:rPr lang="en-US" altLang="ja-JP" sz="2000" b="1" i="1" dirty="0">
                <a:ea typeface="ＭＳ Ｐゴシック" panose="020B0600070205080204" pitchFamily="34" charset="-128"/>
              </a:rPr>
            </a:br>
            <a:r>
              <a:rPr lang="ja-JP" altLang="en-US" sz="2000" b="1" i="1">
                <a:ea typeface="ＭＳ Ｐゴシック" panose="020B0600070205080204" pitchFamily="34" charset="-128"/>
              </a:rPr>
              <a:t>発表者名：　○○　○○</a:t>
            </a:r>
            <a:endParaRPr lang="en-US" altLang="ja-JP" sz="2000" b="1" i="1" dirty="0">
              <a:ea typeface="ＭＳ Ｐゴシック" panose="020B0600070205080204" pitchFamily="34" charset="-128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9CD89604-84C2-3B49-8D4E-93643D139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3560763"/>
            <a:ext cx="8342312" cy="307181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400" b="1">
                <a:latin typeface="Arial" panose="020B0604020202020204" pitchFamily="34" charset="0"/>
                <a:ea typeface="ＭＳ Ｐゴシック" panose="020B0600070205080204" pitchFamily="34" charset="-128"/>
              </a:rPr>
              <a:t>演題発表に関連し、開示すべき</a:t>
            </a:r>
            <a:r>
              <a:rPr lang="en-US" altLang="ja-JP" sz="2400" b="1">
                <a:latin typeface="Arial" panose="020B0604020202020204" pitchFamily="34" charset="0"/>
                <a:ea typeface="ＭＳ Ｐゴシック" panose="020B0600070205080204" pitchFamily="34" charset="-128"/>
              </a:rPr>
              <a:t>CO I </a:t>
            </a:r>
            <a:r>
              <a:rPr lang="ja-JP" altLang="en-US" sz="2400" b="1">
                <a:latin typeface="Arial" panose="020B0604020202020204" pitchFamily="34" charset="0"/>
                <a:ea typeface="ＭＳ Ｐゴシック" panose="020B0600070205080204" pitchFamily="34" charset="-128"/>
              </a:rPr>
              <a:t>関係にある企業などとして、</a:t>
            </a:r>
            <a:endParaRPr lang="en-US" altLang="ja-JP" sz="24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800" b="1">
                <a:latin typeface="Arial" panose="020B0604020202020204" pitchFamily="34" charset="0"/>
                <a:ea typeface="ＭＳ Ｐゴシック" panose="020B0600070205080204" pitchFamily="34" charset="-128"/>
              </a:rPr>
              <a:t>　 </a:t>
            </a: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①顧問：　　　　　　　　　　　　　　　　 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　　②株保有・利益：　　　　　　　　　　　 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　　③特許使用料：　　　　　　　　　　　　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　　④講演料：　　　　　　　　　　　　　　　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　　⑤原稿料：　　　　　　　　　　　　  　　○○製薬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　　⑥受託研究・共同研究費：　　　　　○○製薬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　　⑦奨学寄付金：　 　　　　　　　　　　 ○○製薬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　　⑧寄付講座所属：　　　　　　　　　　 あり（○○製薬）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　　⑨贈答品などの報酬：　　　　 　　　 なし</a:t>
            </a:r>
            <a:endParaRPr lang="en-US" altLang="ja-JP" sz="20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ja-JP" sz="20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363" name="正方形/長方形 3">
            <a:extLst>
              <a:ext uri="{FF2B5EF4-FFF2-40B4-BE49-F238E27FC236}">
                <a16:creationId xmlns:a16="http://schemas.microsoft.com/office/drawing/2014/main" id="{76201772-DACF-1445-A02D-39EA3FFBB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185738"/>
            <a:ext cx="87280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サンプル（スライドないしポスター表示）</a:t>
            </a:r>
            <a:endParaRPr kumimoji="0" lang="en-US" altLang="ja-JP" sz="2400" b="1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：口頭ないしポスター発表に際し、申告すべきＣＯＩ状態がある</a:t>
            </a:r>
            <a:r>
              <a:rPr kumimoji="0" lang="en-US" altLang="en-US" sz="2400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場合</a:t>
            </a:r>
            <a:endParaRPr kumimoji="0" lang="ja-JP" altLang="en-US" sz="2400" b="1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15364" name="正方形/長方形 4">
            <a:extLst>
              <a:ext uri="{FF2B5EF4-FFF2-40B4-BE49-F238E27FC236}">
                <a16:creationId xmlns:a16="http://schemas.microsoft.com/office/drawing/2014/main" id="{C7554A64-3794-6B4F-9A66-F35F49053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016000"/>
            <a:ext cx="8640763" cy="559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15365" name="円形吹き出し 6">
            <a:extLst>
              <a:ext uri="{FF2B5EF4-FFF2-40B4-BE49-F238E27FC236}">
                <a16:creationId xmlns:a16="http://schemas.microsoft.com/office/drawing/2014/main" id="{495CFE5F-EA30-CA4C-AA5E-78CF043FD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6575" y="4040188"/>
            <a:ext cx="2503488" cy="1208087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>
                <a:latin typeface="Times New Roman" panose="02020603050405020304" pitchFamily="18" charset="0"/>
              </a:rPr>
              <a:t>「あり」の場合は、企業名・団体名を記入。</a:t>
            </a:r>
            <a:endParaRPr kumimoji="0" lang="en-US" altLang="ja-JP" sz="1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>
                <a:latin typeface="Times New Roman" panose="02020603050405020304" pitchFamily="18" charset="0"/>
              </a:rPr>
              <a:t>金額の記載は不要</a:t>
            </a:r>
            <a:endParaRPr kumimoji="0" lang="en-US" altLang="ja-JP" sz="1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>
                <a:latin typeface="Times New Roman" panose="02020603050405020304" pitchFamily="18" charset="0"/>
              </a:rPr>
              <a:t>です。</a:t>
            </a:r>
          </a:p>
        </p:txBody>
      </p:sp>
      <p:sp>
        <p:nvSpPr>
          <p:cNvPr id="7" name="円形吹き出し 6">
            <a:extLst>
              <a:ext uri="{FF2B5EF4-FFF2-40B4-BE49-F238E27FC236}">
                <a16:creationId xmlns:a16="http://schemas.microsoft.com/office/drawing/2014/main" id="{713A75AF-660D-7D4E-9419-4DBCBC347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5524" y="2193365"/>
            <a:ext cx="1365589" cy="773486"/>
          </a:xfrm>
          <a:prstGeom prst="wedgeEllipseCallout">
            <a:avLst>
              <a:gd name="adj1" fmla="val -52023"/>
              <a:gd name="adj2" fmla="val 48893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>
                <a:latin typeface="Times New Roman" panose="02020603050405020304" pitchFamily="18" charset="0"/>
              </a:rPr>
              <a:t>発表者全員の氏名</a:t>
            </a:r>
            <a:endParaRPr kumimoji="0" lang="en-US" altLang="ja-JP" sz="1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261D60E4-E08B-0D4A-9ECF-6471995E1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25" y="1198563"/>
            <a:ext cx="7772400" cy="21431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ja-JP" altLang="en-US" b="1">
                <a:latin typeface="Arial" panose="020B0604020202020204" pitchFamily="34" charset="0"/>
                <a:ea typeface="ＭＳ Ｐゴシック" panose="020B0600070205080204" pitchFamily="34" charset="-128"/>
              </a:rPr>
              <a:t>日本補体学会</a:t>
            </a:r>
            <a:br>
              <a:rPr lang="en-US" altLang="ja-JP" b="1" dirty="0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ja-JP" altLang="en-US" b="1">
                <a:latin typeface="Arial" panose="020B0604020202020204" pitchFamily="34" charset="0"/>
                <a:ea typeface="ＭＳ Ｐゴシック" panose="020B0600070205080204" pitchFamily="34" charset="-128"/>
              </a:rPr>
              <a:t>ＣＯ Ｉ 開示</a:t>
            </a:r>
            <a:br>
              <a:rPr lang="en-US" altLang="ja-JP" sz="3600" b="1" dirty="0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ja-JP" altLang="en-US" sz="1400" b="1">
                <a:latin typeface="Arial" panose="020B0604020202020204" pitchFamily="34" charset="0"/>
                <a:ea typeface="ＭＳ Ｐゴシック" panose="020B0600070205080204" pitchFamily="34" charset="-128"/>
              </a:rPr>
              <a:t>　</a:t>
            </a:r>
            <a:br>
              <a:rPr lang="en-US" altLang="ja-JP" sz="2000" b="1" i="1" dirty="0">
                <a:ea typeface="ＭＳ Ｐゴシック" panose="020B0600070205080204" pitchFamily="34" charset="-128"/>
              </a:rPr>
            </a:br>
            <a:r>
              <a:rPr lang="ja-JP" altLang="en-US" sz="2000" b="1" i="1">
                <a:ea typeface="ＭＳ Ｐゴシック" panose="020B0600070205080204" pitchFamily="34" charset="-128"/>
              </a:rPr>
              <a:t>発表者名：　○○　○○</a:t>
            </a:r>
            <a:endParaRPr lang="en-US" altLang="ja-JP" sz="2000" b="1" i="1" dirty="0">
              <a:ea typeface="ＭＳ Ｐゴシック" panose="020B0600070205080204" pitchFamily="34" charset="-128"/>
            </a:endParaRPr>
          </a:p>
        </p:txBody>
      </p:sp>
      <p:sp>
        <p:nvSpPr>
          <p:cNvPr id="17410" name="正方形/長方形 3">
            <a:extLst>
              <a:ext uri="{FF2B5EF4-FFF2-40B4-BE49-F238E27FC236}">
                <a16:creationId xmlns:a16="http://schemas.microsoft.com/office/drawing/2014/main" id="{1F0F8CDF-4B95-484B-83D3-A051F0DFC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185738"/>
            <a:ext cx="8610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サンプル（スライドないしポスター表示）</a:t>
            </a:r>
            <a:endParaRPr kumimoji="0" lang="en-US" altLang="ja-JP" sz="2400" b="1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：口頭ないしポスター発表に際し、申告すべきＣＯＩ状態がない</a:t>
            </a:r>
            <a:r>
              <a:rPr kumimoji="0" lang="en-US" altLang="en-US" sz="2400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場合</a:t>
            </a:r>
            <a:endParaRPr kumimoji="0" lang="ja-JP" altLang="en-US" sz="2400" b="1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17411" name="テキスト ボックス 7">
            <a:extLst>
              <a:ext uri="{FF2B5EF4-FFF2-40B4-BE49-F238E27FC236}">
                <a16:creationId xmlns:a16="http://schemas.microsoft.com/office/drawing/2014/main" id="{25F981B1-B47A-A044-8690-6438C3166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3606800"/>
            <a:ext cx="8462962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3000" b="1">
                <a:latin typeface="Times New Roman" panose="02020603050405020304" pitchFamily="18" charset="0"/>
              </a:rPr>
              <a:t>演題発表に関連し、開示すべき</a:t>
            </a:r>
            <a:r>
              <a:rPr lang="en-US" altLang="ja-JP" b="1" dirty="0">
                <a:latin typeface="Arial" panose="020B0604020202020204" pitchFamily="34" charset="0"/>
              </a:rPr>
              <a:t>CO I</a:t>
            </a:r>
            <a:r>
              <a:rPr lang="ja-JP" altLang="en-US" sz="3000" b="1">
                <a:latin typeface="Times New Roman" panose="02020603050405020304" pitchFamily="18" charset="0"/>
              </a:rPr>
              <a:t>関係にある</a:t>
            </a:r>
            <a:endParaRPr lang="en-US" altLang="ja-JP" sz="30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3000" b="1">
                <a:latin typeface="Times New Roman" panose="02020603050405020304" pitchFamily="18" charset="0"/>
              </a:rPr>
              <a:t>企業などはありません</a:t>
            </a:r>
            <a:r>
              <a:rPr lang="ja-JP" altLang="en-US" sz="3000">
                <a:latin typeface="Times New Roman" panose="02020603050405020304" pitchFamily="18" charset="0"/>
              </a:rPr>
              <a:t>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</TotalTime>
  <Words>220</Words>
  <Application>Microsoft Macintosh PowerPoint</Application>
  <PresentationFormat>画面に合わせる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Arial</vt:lpstr>
      <vt:lpstr>Calibri</vt:lpstr>
      <vt:lpstr>Times New Roman</vt:lpstr>
      <vt:lpstr>Office テーマ</vt:lpstr>
      <vt:lpstr>日本補体学会 ＣＯ Ｉ 開示 　 発表者名：　○○　○○</vt:lpstr>
      <vt:lpstr>日本補体学会 ＣＯ Ｉ 開示 　 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日本補体学会 和医大</cp:lastModifiedBy>
  <cp:revision>106</cp:revision>
  <dcterms:created xsi:type="dcterms:W3CDTF">2000-09-04T17:39:07Z</dcterms:created>
  <dcterms:modified xsi:type="dcterms:W3CDTF">2021-07-28T01:31:14Z</dcterms:modified>
</cp:coreProperties>
</file>