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/>
    <p:restoredTop sz="94615"/>
  </p:normalViewPr>
  <p:slideViewPr>
    <p:cSldViewPr snapToGrid="0" snapToObjects="1">
      <p:cViewPr varScale="1">
        <p:scale>
          <a:sx n="72" d="100"/>
          <a:sy n="72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60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40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38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82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50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07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36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345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09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689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945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0CCB8-692F-9449-87A1-120E365F05A4}" type="datetimeFigureOut">
              <a:rPr kumimoji="1" lang="ja-JP" altLang="en-US" smtClean="0"/>
              <a:t>2022/9/15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13960-C1CD-1C4D-9F7C-2E70CE6B0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71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084070" y="329886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b="1" dirty="0"/>
              <a:t>本発表の内容に関する</a:t>
            </a:r>
            <a:br>
              <a:rPr lang="en-US" altLang="ja-JP" b="1" dirty="0"/>
            </a:br>
            <a:r>
              <a:rPr lang="ja-JP" altLang="en-US" b="1" dirty="0"/>
              <a:t>利益相反は</a:t>
            </a:r>
            <a:endParaRPr kumimoji="1" lang="ja-JP" altLang="en-US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90122" y="2410620"/>
            <a:ext cx="4142277" cy="665162"/>
          </a:xfrm>
        </p:spPr>
        <p:txBody>
          <a:bodyPr>
            <a:noAutofit/>
          </a:bodyPr>
          <a:lstStyle/>
          <a:p>
            <a:r>
              <a:rPr lang="en-US" altLang="ja-JP" sz="4000" b="1" dirty="0"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b="1" dirty="0">
                <a:latin typeface="ＭＳ Ｐゴシック" charset="-128"/>
                <a:sym typeface="ＭＳ Ｐゴシック" charset="-128"/>
              </a:rPr>
              <a:t>　　あります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84070" y="3427015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/>
              <a:t>企業・団体等の名称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1844040" y="3922335"/>
            <a:ext cx="8553378" cy="1996440"/>
          </a:xfrm>
          <a:prstGeom prst="round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935940" y="6078516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第</a:t>
            </a:r>
            <a:r>
              <a:rPr lang="en-US" altLang="ja-JP" sz="2000" dirty="0"/>
              <a:t>14</a:t>
            </a:r>
            <a:r>
              <a:rPr lang="ja-JP" altLang="en-US" sz="2000" dirty="0"/>
              <a:t>回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91669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084070" y="316740"/>
            <a:ext cx="8023860" cy="1818957"/>
          </a:xfrm>
        </p:spPr>
        <p:txBody>
          <a:bodyPr>
            <a:normAutofit/>
          </a:bodyPr>
          <a:lstStyle/>
          <a:p>
            <a:r>
              <a:rPr lang="ja-JP" altLang="en-US" b="1" dirty="0">
                <a:solidFill>
                  <a:srgbClr val="FFFF00"/>
                </a:solidFill>
              </a:rPr>
              <a:t>本発表の内容に関する</a:t>
            </a:r>
            <a:br>
              <a:rPr lang="en-US" altLang="ja-JP" b="1" dirty="0">
                <a:solidFill>
                  <a:srgbClr val="FFFF00"/>
                </a:solidFill>
              </a:rPr>
            </a:br>
            <a:r>
              <a:rPr lang="ja-JP" altLang="en-US" b="1" dirty="0">
                <a:solidFill>
                  <a:srgbClr val="FFFF00"/>
                </a:solidFill>
              </a:rPr>
              <a:t>利益相反は</a:t>
            </a:r>
            <a:endParaRPr kumimoji="1" lang="ja-JP" altLang="en-US" b="1" dirty="0">
              <a:solidFill>
                <a:srgbClr val="FFFF00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37114" y="2404049"/>
            <a:ext cx="4195286" cy="665162"/>
          </a:xfrm>
        </p:spPr>
        <p:txBody>
          <a:bodyPr>
            <a:noAutofit/>
          </a:bodyPr>
          <a:lstStyle/>
          <a:p>
            <a:r>
              <a:rPr lang="en-US" altLang="ja-JP" sz="4000" b="1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☑</a:t>
            </a:r>
            <a:r>
              <a:rPr lang="ja-JP" altLang="en-US" sz="4000" b="1" dirty="0">
                <a:solidFill>
                  <a:srgbClr val="FFFF00"/>
                </a:solidFill>
                <a:latin typeface="ＭＳ Ｐゴシック" charset="-128"/>
                <a:sym typeface="ＭＳ Ｐゴシック" charset="-128"/>
              </a:rPr>
              <a:t>　　あります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050059" y="3411779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b="1" dirty="0">
                <a:solidFill>
                  <a:srgbClr val="FFFF00"/>
                </a:solidFill>
              </a:rPr>
              <a:t>企業・団体等の名称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1844040" y="3922335"/>
            <a:ext cx="8545482" cy="1996440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928044" y="6103440"/>
            <a:ext cx="4461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rgbClr val="FFFF00"/>
                </a:solidFill>
              </a:rPr>
              <a:t>第</a:t>
            </a:r>
            <a:r>
              <a:rPr lang="en-US" altLang="ja-JP" sz="2000" dirty="0">
                <a:solidFill>
                  <a:srgbClr val="FFFF00"/>
                </a:solidFill>
              </a:rPr>
              <a:t>14</a:t>
            </a:r>
            <a:r>
              <a:rPr lang="ja-JP" altLang="en-US" sz="2000" dirty="0">
                <a:solidFill>
                  <a:srgbClr val="FFFF00"/>
                </a:solidFill>
              </a:rPr>
              <a:t>回　中部放射線医療技術学術大会</a:t>
            </a:r>
          </a:p>
        </p:txBody>
      </p:sp>
    </p:spTree>
    <p:extLst>
      <p:ext uri="{BB962C8B-B14F-4D97-AF65-F5344CB8AC3E}">
        <p14:creationId xmlns:p14="http://schemas.microsoft.com/office/powerpoint/2010/main" val="481149837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58</Words>
  <Application>Microsoft Office PowerPoint</Application>
  <PresentationFormat>ワイド画面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ホワイト</vt:lpstr>
      <vt:lpstr>本発表の内容に関する 利益相反は</vt:lpstr>
      <vt:lpstr>本発表の内容に関する 利益相反は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本発表の内容に関する 利益相反は</dc:title>
  <dc:creator>浅沼源示</dc:creator>
  <cp:lastModifiedBy>ncuhpc</cp:lastModifiedBy>
  <cp:revision>10</cp:revision>
  <dcterms:created xsi:type="dcterms:W3CDTF">2016-03-16T08:54:47Z</dcterms:created>
  <dcterms:modified xsi:type="dcterms:W3CDTF">2022-09-15T09:38:58Z</dcterms:modified>
</cp:coreProperties>
</file>