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6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6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82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7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9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1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86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90122" y="2410620"/>
            <a:ext cx="41422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4070" y="342701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53378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35940" y="6078516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第</a:t>
            </a:r>
            <a:r>
              <a:rPr lang="en-US" altLang="ja-JP" sz="2000" dirty="0"/>
              <a:t>14</a:t>
            </a:r>
            <a:r>
              <a:rPr lang="ja-JP" altLang="en-US" sz="2000" dirty="0"/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0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37114" y="2404049"/>
            <a:ext cx="4195286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0059" y="341177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45482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28044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F00"/>
                </a:solidFill>
              </a:rPr>
              <a:t>第</a:t>
            </a:r>
            <a:r>
              <a:rPr lang="en-US" altLang="ja-JP" sz="2000" dirty="0">
                <a:solidFill>
                  <a:srgbClr val="FFFF00"/>
                </a:solidFill>
              </a:rPr>
              <a:t>14</a:t>
            </a:r>
            <a:r>
              <a:rPr lang="ja-JP" altLang="en-US" sz="2000" dirty="0">
                <a:solidFill>
                  <a:srgbClr val="FFFF00"/>
                </a:solidFill>
              </a:rPr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58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ncuhpc</cp:lastModifiedBy>
  <cp:revision>10</cp:revision>
  <dcterms:created xsi:type="dcterms:W3CDTF">2016-03-16T08:54:47Z</dcterms:created>
  <dcterms:modified xsi:type="dcterms:W3CDTF">2022-09-15T09:38:58Z</dcterms:modified>
</cp:coreProperties>
</file>