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6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6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6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1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29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7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8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94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9780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第</a:t>
            </a:r>
            <a:r>
              <a:rPr lang="en-US" altLang="ja-JP" sz="2000"/>
              <a:t>14</a:t>
            </a:r>
            <a:r>
              <a:rPr lang="ja-JP" altLang="en-US" sz="2000"/>
              <a:t>回　</a:t>
            </a:r>
            <a:r>
              <a:rPr lang="ja-JP" altLang="en-US" sz="2000" dirty="0"/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8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8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70333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F00"/>
                </a:solidFill>
              </a:rPr>
              <a:t>第</a:t>
            </a:r>
            <a:r>
              <a:rPr lang="en-US" altLang="ja-JP" sz="2000" dirty="0">
                <a:solidFill>
                  <a:srgbClr val="FFFF00"/>
                </a:solidFill>
              </a:rPr>
              <a:t>14</a:t>
            </a:r>
            <a:r>
              <a:rPr lang="ja-JP" altLang="en-US" sz="2000" dirty="0">
                <a:solidFill>
                  <a:srgbClr val="FFFF00"/>
                </a:solidFill>
              </a:rPr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46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ncuhpc</cp:lastModifiedBy>
  <cp:revision>12</cp:revision>
  <dcterms:created xsi:type="dcterms:W3CDTF">2016-03-16T08:54:47Z</dcterms:created>
  <dcterms:modified xsi:type="dcterms:W3CDTF">2022-09-15T09:42:11Z</dcterms:modified>
</cp:coreProperties>
</file>