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615"/>
  </p:normalViewPr>
  <p:slideViewPr>
    <p:cSldViewPr snapToGrid="0" snapToObjects="1">
      <p:cViewPr varScale="1">
        <p:scale>
          <a:sx n="72" d="100"/>
          <a:sy n="72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79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610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06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61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171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1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52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299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44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27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18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58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084070" y="329894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b="1" dirty="0"/>
              <a:t>本発表の内容に関する</a:t>
            </a:r>
            <a:br>
              <a:rPr lang="en-US" altLang="ja-JP" b="1" dirty="0"/>
            </a:br>
            <a:r>
              <a:rPr lang="ja-JP" altLang="en-US" b="1" dirty="0"/>
              <a:t>利益相反は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865261" y="3096419"/>
            <a:ext cx="4461477" cy="665162"/>
          </a:xfrm>
        </p:spPr>
        <p:txBody>
          <a:bodyPr>
            <a:noAutofit/>
          </a:bodyPr>
          <a:lstStyle/>
          <a:p>
            <a:r>
              <a:rPr lang="en-US" altLang="ja-JP" sz="4000" b="1" dirty="0"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b="1" dirty="0">
                <a:latin typeface="ＭＳ Ｐゴシック" charset="-128"/>
                <a:sym typeface="ＭＳ Ｐゴシック" charset="-128"/>
              </a:rPr>
              <a:t>　　ありません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869780" y="6103440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第</a:t>
            </a:r>
            <a:r>
              <a:rPr lang="en-US" altLang="ja-JP" sz="2000"/>
              <a:t>14</a:t>
            </a:r>
            <a:r>
              <a:rPr lang="ja-JP" altLang="en-US" sz="2000"/>
              <a:t>回　</a:t>
            </a:r>
            <a:r>
              <a:rPr lang="ja-JP" altLang="en-US" sz="2000" dirty="0"/>
              <a:t>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91669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084070" y="316748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b="1" dirty="0">
                <a:solidFill>
                  <a:srgbClr val="FFFF00"/>
                </a:solidFill>
              </a:rPr>
              <a:t>本発表の内容に関する</a:t>
            </a:r>
            <a:br>
              <a:rPr lang="en-US" altLang="ja-JP" b="1" dirty="0">
                <a:solidFill>
                  <a:srgbClr val="FFFF00"/>
                </a:solidFill>
              </a:rPr>
            </a:br>
            <a:r>
              <a:rPr lang="ja-JP" altLang="en-US" b="1" dirty="0">
                <a:solidFill>
                  <a:srgbClr val="FFFF00"/>
                </a:solidFill>
              </a:rPr>
              <a:t>利益相反は</a:t>
            </a:r>
            <a:endParaRPr kumimoji="1" lang="ja-JP" altLang="en-US" b="1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865261" y="3096419"/>
            <a:ext cx="4461478" cy="665162"/>
          </a:xfrm>
        </p:spPr>
        <p:txBody>
          <a:bodyPr>
            <a:noAutofit/>
          </a:bodyPr>
          <a:lstStyle/>
          <a:p>
            <a:r>
              <a:rPr lang="en-US" altLang="ja-JP" sz="4000" b="1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b="1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　　ありません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70333" y="6103440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rgbClr val="FFFF00"/>
                </a:solidFill>
              </a:rPr>
              <a:t>第</a:t>
            </a:r>
            <a:r>
              <a:rPr lang="en-US" altLang="ja-JP" sz="2000" dirty="0">
                <a:solidFill>
                  <a:srgbClr val="FFFF00"/>
                </a:solidFill>
              </a:rPr>
              <a:t>14</a:t>
            </a:r>
            <a:r>
              <a:rPr lang="ja-JP" altLang="en-US" sz="2000" dirty="0">
                <a:solidFill>
                  <a:srgbClr val="FFFF00"/>
                </a:solidFill>
              </a:rPr>
              <a:t>回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4811498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46</Words>
  <Application>Microsoft Office PowerPoint</Application>
  <PresentationFormat>ワイド画面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ホワイト</vt:lpstr>
      <vt:lpstr>本発表の内容に関する 利益相反は</vt:lpstr>
      <vt:lpstr>本発表の内容に関する 利益相反は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本発表の内容に関する 利益相反は</dc:title>
  <dc:creator>浅沼源示</dc:creator>
  <cp:lastModifiedBy>ncuhpc</cp:lastModifiedBy>
  <cp:revision>12</cp:revision>
  <dcterms:created xsi:type="dcterms:W3CDTF">2016-03-16T08:54:47Z</dcterms:created>
  <dcterms:modified xsi:type="dcterms:W3CDTF">2022-09-15T09:42:11Z</dcterms:modified>
</cp:coreProperties>
</file>